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2982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A2D-99BD-4360-9B56-49B8B6D5FCE3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D465-5BED-4215-946D-BE9B40679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35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A2D-99BD-4360-9B56-49B8B6D5FCE3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D465-5BED-4215-946D-BE9B40679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80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A2D-99BD-4360-9B56-49B8B6D5FCE3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D465-5BED-4215-946D-BE9B40679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A2D-99BD-4360-9B56-49B8B6D5FCE3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D465-5BED-4215-946D-BE9B40679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77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A2D-99BD-4360-9B56-49B8B6D5FCE3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D465-5BED-4215-946D-BE9B40679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36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A2D-99BD-4360-9B56-49B8B6D5FCE3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D465-5BED-4215-946D-BE9B40679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32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A2D-99BD-4360-9B56-49B8B6D5FCE3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D465-5BED-4215-946D-BE9B40679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82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A2D-99BD-4360-9B56-49B8B6D5FCE3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D465-5BED-4215-946D-BE9B40679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63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A2D-99BD-4360-9B56-49B8B6D5FCE3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D465-5BED-4215-946D-BE9B40679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84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A2D-99BD-4360-9B56-49B8B6D5FCE3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D465-5BED-4215-946D-BE9B40679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46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A2D-99BD-4360-9B56-49B8B6D5FCE3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D465-5BED-4215-946D-BE9B40679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22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84A2D-99BD-4360-9B56-49B8B6D5FCE3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6D465-5BED-4215-946D-BE9B40679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80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EAFF304F-3023-9F17-3106-B8CF8B8E3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8972"/>
            <a:ext cx="7559675" cy="468212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2C76289-56BB-0C28-246F-C3F8F9112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6027271"/>
            <a:ext cx="7559675" cy="462725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B5C0D37-3D10-734A-CB96-EB387174D9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211"/>
          <a:stretch/>
        </p:blipFill>
        <p:spPr>
          <a:xfrm flipH="1">
            <a:off x="6943722" y="9505"/>
            <a:ext cx="586479" cy="161927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7F6FDAE-AF98-9576-93B0-1793AB3A8ED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105"/>
          <a:stretch/>
        </p:blipFill>
        <p:spPr>
          <a:xfrm>
            <a:off x="24709" y="4741"/>
            <a:ext cx="725902" cy="1642255"/>
          </a:xfrm>
          <a:prstGeom prst="rect">
            <a:avLst/>
          </a:prstGeom>
        </p:spPr>
      </p:pic>
      <p:sp>
        <p:nvSpPr>
          <p:cNvPr id="12" name="ZoneTexte 29">
            <a:extLst>
              <a:ext uri="{FF2B5EF4-FFF2-40B4-BE49-F238E27FC236}">
                <a16:creationId xmlns:a16="http://schemas.microsoft.com/office/drawing/2014/main" id="{809B1FD1-A17C-F6C3-50D5-BD33AC3437CE}"/>
              </a:ext>
            </a:extLst>
          </p:cNvPr>
          <p:cNvSpPr txBox="1"/>
          <p:nvPr/>
        </p:nvSpPr>
        <p:spPr>
          <a:xfrm>
            <a:off x="61958" y="173291"/>
            <a:ext cx="755152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dirty="0"/>
              <a:t>Menus Cantine de Saint-Ybars</a:t>
            </a:r>
          </a:p>
          <a:p>
            <a:pPr algn="ctr"/>
            <a:r>
              <a:rPr lang="fr-FR" sz="2000" dirty="0"/>
              <a:t>du 20 novembre au 22 décembre 2023</a:t>
            </a:r>
          </a:p>
        </p:txBody>
      </p:sp>
    </p:spTree>
    <p:extLst>
      <p:ext uri="{BB962C8B-B14F-4D97-AF65-F5344CB8AC3E}">
        <p14:creationId xmlns:p14="http://schemas.microsoft.com/office/powerpoint/2010/main" val="4236110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928663F-4B9A-BC75-241F-BAEC87DF9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616781"/>
            <a:ext cx="7559675" cy="46206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C428451-8178-C772-32FB-4EEA2E370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793972"/>
            <a:ext cx="7559675" cy="464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5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FCB91DD-5FDC-40C3-79B6-FF8CAF090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21945"/>
            <a:ext cx="7559675" cy="479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86555"/>
      </p:ext>
    </p:extLst>
  </p:cSld>
  <p:clrMapOvr>
    <a:masterClrMapping/>
  </p:clrMapOvr>
</p:sld>
</file>

<file path=ppt/theme/theme1.xml><?xml version="1.0" encoding="utf-8"?>
<a:theme xmlns:a="http://schemas.openxmlformats.org/drawingml/2006/main" name="Fafa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fa" id="{14E17A5A-AA3E-4586-BCFD-137EEED9D69C}" vid="{27F93C4D-0C5E-45BC-80C0-3E68DFC67D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Fafa</Template>
  <TotalTime>62</TotalTime>
  <Words>11</Words>
  <Application>Microsoft Office PowerPoint</Application>
  <PresentationFormat>Personnalisé</PresentationFormat>
  <Paragraphs>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Fafa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Fabienne JAEGER</dc:creator>
  <cp:lastModifiedBy>Fabienne JAEGER</cp:lastModifiedBy>
  <cp:revision>1</cp:revision>
  <dcterms:created xsi:type="dcterms:W3CDTF">2023-11-22T09:15:34Z</dcterms:created>
  <dcterms:modified xsi:type="dcterms:W3CDTF">2023-11-22T10:18:28Z</dcterms:modified>
</cp:coreProperties>
</file>